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9"/>
  </p:notesMasterIdLst>
  <p:handoutMasterIdLst>
    <p:handoutMasterId r:id="rId10"/>
  </p:handout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84767" autoAdjust="0"/>
  </p:normalViewPr>
  <p:slideViewPr>
    <p:cSldViewPr snapToGrid="0">
      <p:cViewPr varScale="1">
        <p:scale>
          <a:sx n="109" d="100"/>
          <a:sy n="109" d="100"/>
        </p:scale>
        <p:origin x="44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6/18/24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6/18/24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2024/06/18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P589-1 QC 1.0</a:t>
            </a:r>
          </a:p>
        </p:txBody>
      </p:sp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Features/cell are high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DA254A-9608-2DC2-0F15-553021A3A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28" y="1310054"/>
            <a:ext cx="10594730" cy="423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209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Mitochondrial reads are low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04F8CF-58E3-18C3-E471-7E4D9220F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28" y="1439007"/>
            <a:ext cx="9949963" cy="397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4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Samples with higher </a:t>
            </a:r>
            <a:r>
              <a:rPr lang="en-US" dirty="0" err="1"/>
              <a:t>mito</a:t>
            </a:r>
            <a:r>
              <a:rPr lang="en-US" dirty="0"/>
              <a:t> counts are lower in genes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30EE3A-969B-C7EC-8F39-AFC81B547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184" y="1178168"/>
            <a:ext cx="8651632" cy="519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5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C56BBA-8721-D757-1D5A-7FE9920C2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723" y="1483702"/>
            <a:ext cx="9882554" cy="452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241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20</TotalTime>
  <Words>22</Words>
  <Application>Microsoft Macintosh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MADE Outer Sans</vt:lpstr>
      <vt:lpstr>Title Slides</vt:lpstr>
      <vt:lpstr>Content Slides</vt:lpstr>
      <vt:lpstr>Divider Slides</vt:lpstr>
      <vt:lpstr>PowerPoint Presentation</vt:lpstr>
      <vt:lpstr>Features/cell are high</vt:lpstr>
      <vt:lpstr>Mitochondrial reads are low</vt:lpstr>
      <vt:lpstr>Samples with higher mito counts are lower in genes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1</cp:revision>
  <dcterms:created xsi:type="dcterms:W3CDTF">2024-06-18T22:41:35Z</dcterms:created>
  <dcterms:modified xsi:type="dcterms:W3CDTF">2024-06-18T23:02:20Z</dcterms:modified>
</cp:coreProperties>
</file>

<file path=docProps/thumbnail.jpeg>
</file>